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79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2A831-0A20-468A-99EA-4D4E3B5C2719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133CB-214A-4217-A07A-12011F23CB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D8607-8544-4B55-84AE-2B66C8B375C1}" type="datetimeFigureOut">
              <a:rPr lang="de-DE" smtClean="0"/>
              <a:pPr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6E80-E485-4AEC-8D67-100168FE4B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wonr.de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-387424" y="467543"/>
            <a:ext cx="6990986" cy="4194132"/>
            <a:chOff x="85570" y="1487240"/>
            <a:chExt cx="6990986" cy="4266477"/>
          </a:xfrm>
        </p:grpSpPr>
        <p:grpSp>
          <p:nvGrpSpPr>
            <p:cNvPr id="8" name="Gruppieren 7"/>
            <p:cNvGrpSpPr/>
            <p:nvPr/>
          </p:nvGrpSpPr>
          <p:grpSpPr>
            <a:xfrm>
              <a:off x="747398" y="3305445"/>
              <a:ext cx="5718175" cy="2448272"/>
              <a:chOff x="891414" y="3299721"/>
              <a:chExt cx="5718175" cy="2291001"/>
            </a:xfrm>
          </p:grpSpPr>
          <p:pic>
            <p:nvPicPr>
              <p:cNvPr id="1027" name="Bild 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91414" y="3299721"/>
                <a:ext cx="5718175" cy="22910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3416480" y="5224563"/>
                <a:ext cx="2593252" cy="3300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       </a:t>
                </a:r>
                <a:endParaRPr kumimoji="0" lang="de-DE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 rot="21009665">
              <a:off x="85570" y="1487240"/>
              <a:ext cx="6990986" cy="2348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de-DE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Calibri" pitchFamily="34" charset="0"/>
                  <a:cs typeface="Times New Roman" pitchFamily="18" charset="0"/>
                </a:rPr>
                <a:t>                Wir ziehen Ende des Jahres  </a:t>
              </a:r>
              <a:br>
                <a:rPr kumimoji="0" lang="de-DE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Calibri" pitchFamily="34" charset="0"/>
                  <a:cs typeface="Times New Roman" pitchFamily="18" charset="0"/>
                </a:rPr>
              </a:br>
              <a:r>
                <a:rPr kumimoji="0" lang="de-DE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Calibri" pitchFamily="34" charset="0"/>
                  <a:cs typeface="Times New Roman" pitchFamily="18" charset="0"/>
                </a:rPr>
                <a:t>                                                ins Wohnprojekt* </a:t>
              </a:r>
              <a:br>
                <a:rPr kumimoji="0" lang="de-DE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Calibri" pitchFamily="34" charset="0"/>
                  <a:cs typeface="Times New Roman" pitchFamily="18" charset="0"/>
                </a:rPr>
              </a:br>
              <a:r>
                <a:rPr kumimoji="0" lang="de-DE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Calibri" pitchFamily="34" charset="0"/>
                  <a:cs typeface="Times New Roman" pitchFamily="18" charset="0"/>
                </a:rPr>
                <a:t>      </a:t>
              </a:r>
              <a:r>
                <a:rPr lang="de-DE" sz="2800" b="1" dirty="0" smtClean="0">
                  <a:solidFill>
                    <a:srgbClr val="FF0000"/>
                  </a:solidFill>
                </a:rPr>
                <a:t>  und haben noch Platz </a:t>
              </a:r>
              <a:br>
                <a:rPr lang="de-DE" sz="2800" b="1" dirty="0" smtClean="0">
                  <a:solidFill>
                    <a:srgbClr val="FF0000"/>
                  </a:solidFill>
                </a:rPr>
              </a:br>
              <a:r>
                <a:rPr lang="de-DE" sz="2800" b="1" dirty="0" smtClean="0">
                  <a:solidFill>
                    <a:srgbClr val="FF0000"/>
                  </a:solidFill>
                </a:rPr>
                <a:t>                                     in </a:t>
              </a:r>
              <a:r>
                <a:rPr lang="de-DE" sz="2800" b="1" dirty="0">
                  <a:solidFill>
                    <a:srgbClr val="FF0000"/>
                  </a:solidFill>
                </a:rPr>
                <a:t>unserer Gemeinschaft!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343403" y="9303879"/>
            <a:ext cx="749292" cy="12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16632" y="4644008"/>
            <a:ext cx="6624736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2800" b="1" dirty="0" smtClean="0">
                <a:solidFill>
                  <a:schemeClr val="accent3">
                    <a:lumMod val="75000"/>
                  </a:schemeClr>
                </a:solidFill>
              </a:rPr>
              <a:t>zur Miete für </a:t>
            </a:r>
            <a:r>
              <a:rPr lang="de-DE" sz="2800" b="1" dirty="0">
                <a:solidFill>
                  <a:schemeClr val="accent3">
                    <a:lumMod val="75000"/>
                  </a:schemeClr>
                </a:solidFill>
              </a:rPr>
              <a:t>Menschen ab </a:t>
            </a:r>
            <a:r>
              <a:rPr lang="de-DE" sz="2800" b="1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de-DE" sz="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800" b="1" dirty="0" smtClean="0">
                <a:solidFill>
                  <a:schemeClr val="accent3">
                    <a:lumMod val="75000"/>
                  </a:schemeClr>
                </a:solidFill>
              </a:rPr>
              <a:t>plus</a:t>
            </a:r>
            <a:br>
              <a:rPr lang="de-DE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de-DE" sz="2800" b="1" dirty="0" smtClean="0">
                <a:solidFill>
                  <a:srgbClr val="FF0000"/>
                </a:solidFill>
              </a:rPr>
              <a:t>* </a:t>
            </a:r>
            <a:r>
              <a:rPr lang="de-DE" b="1" dirty="0" smtClean="0">
                <a:solidFill>
                  <a:srgbClr val="FF0000"/>
                </a:solidFill>
              </a:rPr>
              <a:t>(abgeschlossene Wohneinheiten und Gemeinschaftsraum)</a:t>
            </a:r>
            <a:r>
              <a:rPr lang="de-DE" sz="1600" b="1" dirty="0" smtClean="0"/>
              <a:t/>
            </a:r>
            <a:br>
              <a:rPr lang="de-DE" sz="1600" b="1" dirty="0" smtClean="0"/>
            </a:br>
            <a:r>
              <a:rPr lang="de-DE" sz="2800" b="1" dirty="0" smtClean="0">
                <a:hlinkClick r:id="rId3"/>
              </a:rPr>
              <a:t>www.gewoNR.de</a:t>
            </a:r>
            <a:r>
              <a:rPr lang="de-DE" sz="2800" b="1" dirty="0" smtClean="0"/>
              <a:t> </a:t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Begegnen Sie uns </a:t>
            </a:r>
            <a:r>
              <a:rPr lang="de-DE" sz="1600" dirty="0" smtClean="0"/>
              <a:t>am</a:t>
            </a:r>
            <a:r>
              <a:rPr lang="de-DE" sz="2800" b="1" dirty="0" smtClean="0"/>
              <a:t> 28./29. April </a:t>
            </a:r>
            <a:br>
              <a:rPr lang="de-DE" sz="2800" b="1" dirty="0" smtClean="0"/>
            </a:br>
            <a:r>
              <a:rPr lang="de-DE" sz="1400" dirty="0" smtClean="0"/>
              <a:t>bei</a:t>
            </a:r>
            <a:r>
              <a:rPr lang="de-DE" sz="2800" b="1" dirty="0" smtClean="0"/>
              <a:t> Kunst im Karree </a:t>
            </a:r>
            <a:r>
              <a:rPr lang="de-DE" sz="1600" dirty="0" smtClean="0"/>
              <a:t>im Garten </a:t>
            </a:r>
            <a:r>
              <a:rPr lang="de-DE" sz="1600" smtClean="0"/>
              <a:t>der </a:t>
            </a:r>
            <a:r>
              <a:rPr lang="de-DE" sz="1600" smtClean="0"/>
              <a:t>Herrnhuter </a:t>
            </a:r>
            <a:r>
              <a:rPr lang="de-DE" sz="1600" dirty="0" smtClean="0"/>
              <a:t>Brüdergemeine,</a:t>
            </a:r>
            <a:br>
              <a:rPr lang="de-DE" sz="1600" dirty="0" smtClean="0"/>
            </a:br>
            <a:endParaRPr lang="de-DE" sz="1200" dirty="0" smtClean="0"/>
          </a:p>
          <a:p>
            <a:pPr lvl="0" algn="ctr"/>
            <a:r>
              <a:rPr lang="de-DE" sz="2000" dirty="0" smtClean="0">
                <a:ea typeface="Calibri" pitchFamily="34" charset="0"/>
                <a:cs typeface="Times New Roman" pitchFamily="18" charset="0"/>
              </a:rPr>
              <a:t>kommen Sie zum Runden Tisch Mittwoch </a:t>
            </a:r>
            <a:r>
              <a:rPr lang="de-DE" sz="2000" b="1" dirty="0" smtClean="0">
                <a:ea typeface="Calibri" pitchFamily="34" charset="0"/>
                <a:cs typeface="Times New Roman" pitchFamily="18" charset="0"/>
              </a:rPr>
              <a:t>18. 4. </a:t>
            </a:r>
            <a:r>
              <a:rPr lang="de-DE" sz="2000" dirty="0" err="1" smtClean="0">
                <a:ea typeface="Calibri" pitchFamily="34" charset="0"/>
                <a:cs typeface="Times New Roman" pitchFamily="18" charset="0"/>
              </a:rPr>
              <a:t>Vering</a:t>
            </a:r>
            <a:r>
              <a:rPr lang="de-DE" sz="2000" dirty="0" smtClean="0">
                <a:ea typeface="Calibri" pitchFamily="34" charset="0"/>
                <a:cs typeface="Times New Roman" pitchFamily="18" charset="0"/>
              </a:rPr>
              <a:t> 19 Uhr, </a:t>
            </a:r>
          </a:p>
          <a:p>
            <a:pPr lvl="0" algn="ctr"/>
            <a:r>
              <a:rPr lang="de-DE" sz="2000" dirty="0" smtClean="0">
                <a:ea typeface="Calibri" pitchFamily="34" charset="0"/>
                <a:cs typeface="Times New Roman" pitchFamily="18" charset="0"/>
              </a:rPr>
              <a:t>zum Kaffeeklatsch Donnerstag </a:t>
            </a:r>
            <a:r>
              <a:rPr lang="de-DE" sz="2000" b="1" dirty="0" smtClean="0">
                <a:ea typeface="Calibri" pitchFamily="34" charset="0"/>
                <a:cs typeface="Times New Roman" pitchFamily="18" charset="0"/>
              </a:rPr>
              <a:t>26. 4. </a:t>
            </a:r>
            <a:r>
              <a:rPr lang="de-DE" sz="2000" dirty="0" smtClean="0">
                <a:ea typeface="Calibri" pitchFamily="34" charset="0"/>
                <a:cs typeface="Times New Roman" pitchFamily="18" charset="0"/>
              </a:rPr>
              <a:t>im Ringmarkt 15 Uhr, </a:t>
            </a:r>
            <a:br>
              <a:rPr lang="de-DE" sz="2000" dirty="0" smtClean="0">
                <a:ea typeface="Calibri" pitchFamily="34" charset="0"/>
                <a:cs typeface="Times New Roman" pitchFamily="18" charset="0"/>
              </a:rPr>
            </a:br>
            <a:r>
              <a:rPr lang="de-DE" sz="2000" dirty="0" smtClean="0">
                <a:ea typeface="Calibri" pitchFamily="34" charset="0"/>
                <a:cs typeface="Times New Roman" pitchFamily="18" charset="0"/>
              </a:rPr>
              <a:t>oder am Freitag </a:t>
            </a:r>
            <a:r>
              <a:rPr lang="de-DE" sz="2000" b="1" dirty="0" smtClean="0">
                <a:ea typeface="Calibri" pitchFamily="34" charset="0"/>
                <a:cs typeface="Times New Roman" pitchFamily="18" charset="0"/>
              </a:rPr>
              <a:t>4. Mai </a:t>
            </a:r>
            <a:r>
              <a:rPr lang="de-DE" sz="2000" dirty="0" smtClean="0">
                <a:ea typeface="Calibri" pitchFamily="34" charset="0"/>
                <a:cs typeface="Times New Roman" pitchFamily="18" charset="0"/>
              </a:rPr>
              <a:t>ins Cafe der VHS zum Frühstück </a:t>
            </a:r>
            <a:br>
              <a:rPr lang="de-DE" sz="2000" dirty="0" smtClean="0">
                <a:ea typeface="Calibri" pitchFamily="34" charset="0"/>
                <a:cs typeface="Times New Roman" pitchFamily="18" charset="0"/>
              </a:rPr>
            </a:br>
            <a:endParaRPr lang="de-DE" sz="1050" dirty="0" smtClean="0"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de-DE" dirty="0" smtClean="0">
                <a:ea typeface="Calibri" pitchFamily="34" charset="0"/>
                <a:cs typeface="Times New Roman" pitchFamily="18" charset="0"/>
              </a:rPr>
              <a:t>Weiteres auch Tel. 02631/ 9449971 </a:t>
            </a:r>
            <a:endParaRPr lang="de-DE" sz="2000" dirty="0" smtClean="0">
              <a:ea typeface="Calibri" pitchFamily="34" charset="0"/>
              <a:cs typeface="Times New Roman" pitchFamily="18" charset="0"/>
            </a:endParaRPr>
          </a:p>
          <a:p>
            <a:pPr lvl="0"/>
            <a:endParaRPr lang="de-DE" sz="2800" b="1" dirty="0" smtClean="0">
              <a:ea typeface="Calibri" pitchFamily="34" charset="0"/>
              <a:cs typeface="Times New Roman" pitchFamily="18" charset="0"/>
            </a:endParaRPr>
          </a:p>
          <a:p>
            <a:endParaRPr lang="de-DE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de-DE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</dc:creator>
  <cp:lastModifiedBy>WL</cp:lastModifiedBy>
  <cp:revision>29</cp:revision>
  <dcterms:created xsi:type="dcterms:W3CDTF">2012-04-08T11:56:30Z</dcterms:created>
  <dcterms:modified xsi:type="dcterms:W3CDTF">2018-04-10T19:22:12Z</dcterms:modified>
</cp:coreProperties>
</file>